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3.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23.xml.rels" ContentType="application/vnd.openxmlformats-package.relationships+xml"/>
  <Override PartName="/ppt/notesSlides/_rels/notesSlide35.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28.png" ContentType="image/png"/>
  <Override PartName="/ppt/media/image5.png" ContentType="image/png"/>
  <Override PartName="/ppt/media/image35.png" ContentType="image/png"/>
  <Override PartName="/ppt/media/image39.gif" ContentType="image/gif"/>
  <Override PartName="/ppt/media/image42.png" ContentType="image/png"/>
  <Override PartName="/ppt/media/image43.png" ContentType="image/png"/>
  <Override PartName="/ppt/media/image38.gif" ContentType="image/gif"/>
  <Override PartName="/ppt/media/image45.png" ContentType="image/png"/>
  <Override PartName="/ppt/media/image46.png" ContentType="image/png"/>
  <Override PartName="/ppt/media/image49.png" ContentType="image/png"/>
  <Override PartName="/ppt/media/image51.png" ContentType="image/png"/>
  <Override PartName="/ppt/media/image50.png" ContentType="image/png"/>
  <Override PartName="/ppt/media/image11.png" ContentType="image/png"/>
  <Override PartName="/ppt/media/image48.png" ContentType="image/png"/>
  <Override PartName="/ppt/media/image52.png" ContentType="image/png"/>
  <Override PartName="/ppt/media/image41.png" ContentType="image/png"/>
  <Override PartName="/ppt/media/image53.png" ContentType="image/png"/>
  <Override PartName="/ppt/media/image54.jpeg" ContentType="image/jpeg"/>
  <Override PartName="/ppt/media/image37.jpeg" ContentType="image/jpeg"/>
  <Override PartName="/ppt/media/image30.png" ContentType="image/png"/>
  <Override PartName="/ppt/media/image44.png" ContentType="image/png"/>
  <Override PartName="/ppt/media/image13.jpeg" ContentType="image/jpeg"/>
  <Override PartName="/ppt/media/image23.png" ContentType="image/png"/>
  <Override PartName="/ppt/media/image9.png" ContentType="image/png"/>
  <Override PartName="/ppt/media/image12.jpeg" ContentType="image/jpeg"/>
  <Override PartName="/ppt/media/image34.png" ContentType="image/png"/>
  <Override PartName="/ppt/media/image8.png" ContentType="image/png"/>
  <Override PartName="/ppt/media/image7.png" ContentType="image/png"/>
  <Override PartName="/ppt/media/image36.png" ContentType="image/png"/>
  <Override PartName="/ppt/media/image6.png" ContentType="image/png"/>
  <Override PartName="/ppt/media/image29.png" ContentType="image/png"/>
  <Override PartName="/ppt/media/image10.png" ContentType="image/png"/>
  <Override PartName="/ppt/media/image4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86F5550E-52CF-48AC-94B7-D355C578E51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216000" y="812520"/>
            <a:ext cx="7122600" cy="4004280"/>
          </a:xfrm>
          <a:prstGeom prst="rect">
            <a:avLst/>
          </a:prstGeom>
          <a:ln w="0">
            <a:noFill/>
          </a:ln>
        </p:spPr>
      </p:sp>
      <p:sp>
        <p:nvSpPr>
          <p:cNvPr id="294" name="PlaceHolder 2"/>
          <p:cNvSpPr>
            <a:spLocks noGrp="1"/>
          </p:cNvSpPr>
          <p:nvPr>
            <p:ph type="body"/>
          </p:nvPr>
        </p:nvSpPr>
        <p:spPr>
          <a:xfrm>
            <a:off x="685800" y="5029200"/>
            <a:ext cx="6042960" cy="480636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216360" y="812520"/>
            <a:ext cx="7121520" cy="4003560"/>
          </a:xfrm>
          <a:prstGeom prst="rect">
            <a:avLst/>
          </a:prstGeom>
          <a:ln w="0">
            <a:noFill/>
          </a:ln>
        </p:spPr>
      </p:sp>
      <p:sp>
        <p:nvSpPr>
          <p:cNvPr id="308"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000" y="812880"/>
            <a:ext cx="7113960" cy="3996360"/>
          </a:xfrm>
          <a:prstGeom prst="rect">
            <a:avLst/>
          </a:prstGeom>
          <a:ln w="0">
            <a:noFill/>
          </a:ln>
        </p:spPr>
      </p:sp>
      <p:sp>
        <p:nvSpPr>
          <p:cNvPr id="310" name="PlaceHolder 2"/>
          <p:cNvSpPr>
            <a:spLocks noGrp="1"/>
          </p:cNvSpPr>
          <p:nvPr>
            <p:ph type="body"/>
          </p:nvPr>
        </p:nvSpPr>
        <p:spPr>
          <a:xfrm>
            <a:off x="756000" y="5078520"/>
            <a:ext cx="6034680" cy="4798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rejection not occuring post transplantation or rejection occuring 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transcriptome but also potential contaminants such as viral or 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800" y="810720"/>
            <a:ext cx="0" cy="0"/>
          </a:xfrm>
          <a:prstGeom prst="rect">
            <a:avLst/>
          </a:prstGeom>
          <a:ln w="0">
            <a:noFill/>
          </a:ln>
        </p:spPr>
      </p:sp>
      <p:sp>
        <p:nvSpPr>
          <p:cNvPr id="312"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13" name="PlaceHolder 3"/>
          <p:cNvSpPr>
            <a:spLocks noGrp="1"/>
          </p:cNvSpPr>
          <p:nvPr>
            <p:ph type="sldNum" idx="4"/>
          </p:nvPr>
        </p:nvSpPr>
        <p:spPr>
          <a:xfrm>
            <a:off x="4278960" y="10157400"/>
            <a:ext cx="3268440" cy="5220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653CF86A-DED6-4793-A46F-F459B09B439E}"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800" y="811080"/>
            <a:ext cx="0" cy="0"/>
          </a:xfrm>
          <a:prstGeom prst="rect">
            <a:avLst/>
          </a:prstGeom>
          <a:ln w="0">
            <a:noFill/>
          </a:ln>
        </p:spPr>
      </p:sp>
      <p:sp>
        <p:nvSpPr>
          <p:cNvPr id="315"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6" name="PlaceHolder 3"/>
          <p:cNvSpPr>
            <a:spLocks noGrp="1"/>
          </p:cNvSpPr>
          <p:nvPr>
            <p:ph type="sldNum" idx="5"/>
          </p:nvPr>
        </p:nvSpPr>
        <p:spPr>
          <a:xfrm>
            <a:off x="4278960" y="10157400"/>
            <a:ext cx="3268440" cy="5220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2819A3E4-F7BF-4A73-A2CD-CCDEB2D18304}"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1800" y="811080"/>
            <a:ext cx="0" cy="0"/>
          </a:xfrm>
          <a:prstGeom prst="rect">
            <a:avLst/>
          </a:prstGeom>
          <a:ln w="0">
            <a:noFill/>
          </a:ln>
        </p:spPr>
      </p:sp>
      <p:sp>
        <p:nvSpPr>
          <p:cNvPr id="318"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9" name="PlaceHolder 3"/>
          <p:cNvSpPr>
            <a:spLocks noGrp="1"/>
          </p:cNvSpPr>
          <p:nvPr>
            <p:ph type="sldNum" idx="6"/>
          </p:nvPr>
        </p:nvSpPr>
        <p:spPr>
          <a:xfrm>
            <a:off x="4278960" y="10157400"/>
            <a:ext cx="3268440" cy="5220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8FA679CB-20B3-4E7A-B325-18AB5F217F00}"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216360" y="812520"/>
            <a:ext cx="7121520" cy="4003560"/>
          </a:xfrm>
          <a:prstGeom prst="rect">
            <a:avLst/>
          </a:prstGeom>
          <a:ln w="0">
            <a:noFill/>
          </a:ln>
        </p:spPr>
      </p:sp>
      <p:sp>
        <p:nvSpPr>
          <p:cNvPr id="321"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000" y="812520"/>
            <a:ext cx="7123680" cy="4005720"/>
          </a:xfrm>
          <a:prstGeom prst="rect">
            <a:avLst/>
          </a:prstGeom>
          <a:ln w="0">
            <a:noFill/>
          </a:ln>
        </p:spPr>
      </p:sp>
      <p:sp>
        <p:nvSpPr>
          <p:cNvPr id="323" name="PlaceHolder 2"/>
          <p:cNvSpPr>
            <a:spLocks noGrp="1"/>
          </p:cNvSpPr>
          <p:nvPr>
            <p:ph type="body"/>
          </p:nvPr>
        </p:nvSpPr>
        <p:spPr>
          <a:xfrm>
            <a:off x="75564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000" y="812520"/>
            <a:ext cx="7116120" cy="3998160"/>
          </a:xfrm>
          <a:prstGeom prst="rect">
            <a:avLst/>
          </a:prstGeom>
          <a:ln w="0">
            <a:noFill/>
          </a:ln>
        </p:spPr>
      </p:sp>
      <p:sp>
        <p:nvSpPr>
          <p:cNvPr id="325"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000" y="812520"/>
            <a:ext cx="7122600" cy="4004280"/>
          </a:xfrm>
          <a:prstGeom prst="rect">
            <a:avLst/>
          </a:prstGeom>
          <a:ln w="0">
            <a:noFill/>
          </a:ln>
        </p:spPr>
      </p:sp>
      <p:sp>
        <p:nvSpPr>
          <p:cNvPr id="296" name="PlaceHolder 2"/>
          <p:cNvSpPr>
            <a:spLocks noGrp="1"/>
          </p:cNvSpPr>
          <p:nvPr>
            <p:ph type="body"/>
          </p:nvPr>
        </p:nvSpPr>
        <p:spPr>
          <a:xfrm>
            <a:off x="756000" y="5078520"/>
            <a:ext cx="6042960" cy="48063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000" y="812520"/>
            <a:ext cx="7116120" cy="3998160"/>
          </a:xfrm>
          <a:prstGeom prst="rect">
            <a:avLst/>
          </a:prstGeom>
          <a:ln w="0">
            <a:noFill/>
          </a:ln>
        </p:spPr>
      </p:sp>
      <p:sp>
        <p:nvSpPr>
          <p:cNvPr id="327"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23320" cy="4005360"/>
          </a:xfrm>
          <a:prstGeom prst="rect">
            <a:avLst/>
          </a:prstGeom>
          <a:ln w="0">
            <a:noFill/>
          </a:ln>
        </p:spPr>
      </p:sp>
      <p:sp>
        <p:nvSpPr>
          <p:cNvPr id="329" name="PlaceHolder 2"/>
          <p:cNvSpPr>
            <a:spLocks noGrp="1"/>
          </p:cNvSpPr>
          <p:nvPr>
            <p:ph type="body"/>
          </p:nvPr>
        </p:nvSpPr>
        <p:spPr>
          <a:xfrm>
            <a:off x="755640" y="5078520"/>
            <a:ext cx="6043680" cy="4807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16120" cy="3998160"/>
          </a:xfrm>
          <a:prstGeom prst="rect">
            <a:avLst/>
          </a:prstGeom>
          <a:ln w="0">
            <a:noFill/>
          </a:ln>
        </p:spPr>
      </p:sp>
      <p:sp>
        <p:nvSpPr>
          <p:cNvPr id="331"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360" y="812520"/>
            <a:ext cx="7121520" cy="4003560"/>
          </a:xfrm>
          <a:prstGeom prst="rect">
            <a:avLst/>
          </a:prstGeom>
          <a:ln w="0">
            <a:noFill/>
          </a:ln>
        </p:spPr>
      </p:sp>
      <p:sp>
        <p:nvSpPr>
          <p:cNvPr id="333"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216360" y="812520"/>
            <a:ext cx="7121520" cy="4003560"/>
          </a:xfrm>
          <a:prstGeom prst="rect">
            <a:avLst/>
          </a:prstGeom>
          <a:ln w="0">
            <a:noFill/>
          </a:ln>
        </p:spPr>
      </p:sp>
      <p:sp>
        <p:nvSpPr>
          <p:cNvPr id="335"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000" y="812520"/>
            <a:ext cx="7116120" cy="3998160"/>
          </a:xfrm>
          <a:prstGeom prst="rect">
            <a:avLst/>
          </a:prstGeom>
          <a:ln w="0">
            <a:noFill/>
          </a:ln>
        </p:spPr>
      </p:sp>
      <p:sp>
        <p:nvSpPr>
          <p:cNvPr id="337"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216000" y="812520"/>
            <a:ext cx="7123680" cy="4005720"/>
          </a:xfrm>
          <a:prstGeom prst="rect">
            <a:avLst/>
          </a:prstGeom>
          <a:ln w="0">
            <a:noFill/>
          </a:ln>
        </p:spPr>
      </p:sp>
      <p:sp>
        <p:nvSpPr>
          <p:cNvPr id="339" name="PlaceHolder 2"/>
          <p:cNvSpPr>
            <a:spLocks noGrp="1"/>
          </p:cNvSpPr>
          <p:nvPr>
            <p:ph type="body"/>
          </p:nvPr>
        </p:nvSpPr>
        <p:spPr>
          <a:xfrm>
            <a:off x="75564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216360" y="812520"/>
            <a:ext cx="7121520" cy="4003560"/>
          </a:xfrm>
          <a:prstGeom prst="rect">
            <a:avLst/>
          </a:prstGeom>
          <a:ln w="0">
            <a:noFill/>
          </a:ln>
        </p:spPr>
      </p:sp>
      <p:sp>
        <p:nvSpPr>
          <p:cNvPr id="341"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360" y="812520"/>
            <a:ext cx="7122240" cy="4004280"/>
          </a:xfrm>
          <a:prstGeom prst="rect">
            <a:avLst/>
          </a:prstGeom>
          <a:ln w="0">
            <a:noFill/>
          </a:ln>
        </p:spPr>
      </p:sp>
      <p:sp>
        <p:nvSpPr>
          <p:cNvPr id="298" name="PlaceHolder 2"/>
          <p:cNvSpPr>
            <a:spLocks noGrp="1"/>
          </p:cNvSpPr>
          <p:nvPr>
            <p:ph type="body"/>
          </p:nvPr>
        </p:nvSpPr>
        <p:spPr>
          <a:xfrm>
            <a:off x="756000" y="5078520"/>
            <a:ext cx="6042960" cy="48063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1800" y="811080"/>
            <a:ext cx="0" cy="0"/>
          </a:xfrm>
          <a:prstGeom prst="rect">
            <a:avLst/>
          </a:prstGeom>
          <a:ln w="0">
            <a:noFill/>
          </a:ln>
        </p:spPr>
      </p:sp>
      <p:sp>
        <p:nvSpPr>
          <p:cNvPr id="343" name="PlaceHolder 2"/>
          <p:cNvSpPr>
            <a:spLocks noGrp="1"/>
          </p:cNvSpPr>
          <p:nvPr>
            <p:ph type="body"/>
          </p:nvPr>
        </p:nvSpPr>
        <p:spPr>
          <a:xfrm>
            <a:off x="756000" y="5078520"/>
            <a:ext cx="6035400" cy="47988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44" name="PlaceHolder 3"/>
          <p:cNvSpPr>
            <a:spLocks noGrp="1"/>
          </p:cNvSpPr>
          <p:nvPr>
            <p:ph type="sldNum" idx="7"/>
          </p:nvPr>
        </p:nvSpPr>
        <p:spPr>
          <a:xfrm>
            <a:off x="4278960" y="10157400"/>
            <a:ext cx="3268440" cy="52200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CEF0D694-DDA0-45A2-AD89-DE185B22751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12520"/>
            <a:ext cx="7116120" cy="3998160"/>
          </a:xfrm>
          <a:prstGeom prst="rect">
            <a:avLst/>
          </a:prstGeom>
          <a:ln w="0">
            <a:noFill/>
          </a:ln>
        </p:spPr>
      </p:sp>
      <p:sp>
        <p:nvSpPr>
          <p:cNvPr id="346"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216000" y="812520"/>
            <a:ext cx="7123680" cy="4005720"/>
          </a:xfrm>
          <a:prstGeom prst="rect">
            <a:avLst/>
          </a:prstGeom>
          <a:ln w="0">
            <a:noFill/>
          </a:ln>
        </p:spPr>
      </p:sp>
      <p:sp>
        <p:nvSpPr>
          <p:cNvPr id="348" name="PlaceHolder 2"/>
          <p:cNvSpPr>
            <a:spLocks noGrp="1"/>
          </p:cNvSpPr>
          <p:nvPr>
            <p:ph type="body"/>
          </p:nvPr>
        </p:nvSpPr>
        <p:spPr>
          <a:xfrm>
            <a:off x="75564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216000" y="812520"/>
            <a:ext cx="7123680" cy="4005720"/>
          </a:xfrm>
          <a:prstGeom prst="rect">
            <a:avLst/>
          </a:prstGeom>
          <a:ln w="0">
            <a:noFill/>
          </a:ln>
        </p:spPr>
      </p:sp>
      <p:sp>
        <p:nvSpPr>
          <p:cNvPr id="350" name="PlaceHolder 2"/>
          <p:cNvSpPr>
            <a:spLocks noGrp="1"/>
          </p:cNvSpPr>
          <p:nvPr>
            <p:ph type="body"/>
          </p:nvPr>
        </p:nvSpPr>
        <p:spPr>
          <a:xfrm>
            <a:off x="75564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216000" y="812520"/>
            <a:ext cx="7116120" cy="3998160"/>
          </a:xfrm>
          <a:prstGeom prst="rect">
            <a:avLst/>
          </a:prstGeom>
          <a:ln w="0">
            <a:noFill/>
          </a:ln>
        </p:spPr>
      </p:sp>
      <p:sp>
        <p:nvSpPr>
          <p:cNvPr id="352" name="PlaceHolder 2"/>
          <p:cNvSpPr>
            <a:spLocks noGrp="1"/>
          </p:cNvSpPr>
          <p:nvPr>
            <p:ph type="body"/>
          </p:nvPr>
        </p:nvSpPr>
        <p:spPr>
          <a:xfrm>
            <a:off x="75564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360" y="812520"/>
            <a:ext cx="7121520" cy="4003560"/>
          </a:xfrm>
          <a:prstGeom prst="rect">
            <a:avLst/>
          </a:prstGeom>
          <a:ln w="0">
            <a:noFill/>
          </a:ln>
        </p:spPr>
      </p:sp>
      <p:sp>
        <p:nvSpPr>
          <p:cNvPr id="300"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1520" cy="4003560"/>
          </a:xfrm>
          <a:prstGeom prst="rect">
            <a:avLst/>
          </a:prstGeom>
          <a:ln w="0">
            <a:noFill/>
          </a:ln>
        </p:spPr>
      </p:sp>
      <p:sp>
        <p:nvSpPr>
          <p:cNvPr id="302"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360" y="812520"/>
            <a:ext cx="7121520" cy="4003560"/>
          </a:xfrm>
          <a:prstGeom prst="rect">
            <a:avLst/>
          </a:prstGeom>
          <a:ln w="0">
            <a:noFill/>
          </a:ln>
        </p:spPr>
      </p:sp>
      <p:sp>
        <p:nvSpPr>
          <p:cNvPr id="304"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000" y="812520"/>
            <a:ext cx="7123680" cy="4005720"/>
          </a:xfrm>
          <a:prstGeom prst="rect">
            <a:avLst/>
          </a:prstGeom>
          <a:ln w="0">
            <a:noFill/>
          </a:ln>
        </p:spPr>
      </p:sp>
      <p:sp>
        <p:nvSpPr>
          <p:cNvPr id="306" name="PlaceHolder 2"/>
          <p:cNvSpPr>
            <a:spLocks noGrp="1"/>
          </p:cNvSpPr>
          <p:nvPr>
            <p:ph type="body"/>
          </p:nvPr>
        </p:nvSpPr>
        <p:spPr>
          <a:xfrm>
            <a:off x="75564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5360" cy="27360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5940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61004B95-CDAB-4264-8362-E04719E91642}"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1080" cy="167400"/>
          </a:xfrm>
          <a:prstGeom prst="rect">
            <a:avLst/>
          </a:prstGeom>
          <a:ln w="0">
            <a:noFill/>
          </a:ln>
        </p:spPr>
      </p:pic>
      <p:sp>
        <p:nvSpPr>
          <p:cNvPr id="3" name="Rechteck 4"/>
          <p:cNvSpPr/>
          <p:nvPr/>
        </p:nvSpPr>
        <p:spPr>
          <a:xfrm>
            <a:off x="0" y="2727360"/>
            <a:ext cx="9125640" cy="239796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5360" cy="148500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5200" cy="56124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5360" cy="27360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5940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8B9E95EA-9890-46A9-B8EA-B2FD8EADD633}"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1080" cy="16740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image" Target="../media/image39.gif"/><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3.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6000" cy="2382480"/>
          </a:xfrm>
          <a:prstGeom prst="rect">
            <a:avLst/>
          </a:prstGeom>
          <a:ln w="0">
            <a:noFill/>
          </a:ln>
        </p:spPr>
      </p:pic>
      <p:sp>
        <p:nvSpPr>
          <p:cNvPr id="92" name="Rechteck 7"/>
          <p:cNvSpPr/>
          <p:nvPr/>
        </p:nvSpPr>
        <p:spPr>
          <a:xfrm>
            <a:off x="531000" y="1600200"/>
            <a:ext cx="8595360" cy="148500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2240" cy="554400"/>
          </a:xfrm>
          <a:prstGeom prst="rect">
            <a:avLst/>
          </a:prstGeom>
          <a:ln w="0">
            <a:noFill/>
          </a:ln>
        </p:spPr>
      </p:pic>
      <p:pic>
        <p:nvPicPr>
          <p:cNvPr id="94" name="Grafik 53" descr=""/>
          <p:cNvPicPr/>
          <p:nvPr/>
        </p:nvPicPr>
        <p:blipFill>
          <a:blip r:embed="rId3"/>
          <a:stretch/>
        </p:blipFill>
        <p:spPr>
          <a:xfrm>
            <a:off x="7315200" y="3299400"/>
            <a:ext cx="1125360" cy="797400"/>
          </a:xfrm>
          <a:prstGeom prst="rect">
            <a:avLst/>
          </a:prstGeom>
          <a:ln w="0">
            <a:noFill/>
          </a:ln>
        </p:spPr>
      </p:pic>
      <p:pic>
        <p:nvPicPr>
          <p:cNvPr id="95" name="Grafik 54" descr=""/>
          <p:cNvPicPr/>
          <p:nvPr/>
        </p:nvPicPr>
        <p:blipFill>
          <a:blip r:embed="rId4"/>
          <a:stretch/>
        </p:blipFill>
        <p:spPr>
          <a:xfrm>
            <a:off x="5486400" y="3657600"/>
            <a:ext cx="1010880" cy="1010880"/>
          </a:xfrm>
          <a:prstGeom prst="rect">
            <a:avLst/>
          </a:prstGeom>
          <a:ln w="0">
            <a:noFill/>
          </a:ln>
        </p:spPr>
      </p:pic>
      <p:sp>
        <p:nvSpPr>
          <p:cNvPr id="96" name="PlaceHolder 3"/>
          <p:cNvSpPr/>
          <p:nvPr/>
        </p:nvSpPr>
        <p:spPr>
          <a:xfrm>
            <a:off x="668880" y="2533680"/>
            <a:ext cx="7543080" cy="55152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0560" cy="7524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2960" cy="439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6"/>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38" name="Grafik 6" descr=""/>
          <p:cNvPicPr/>
          <p:nvPr/>
        </p:nvPicPr>
        <p:blipFill>
          <a:blip r:embed="rId1"/>
          <a:stretch/>
        </p:blipFill>
        <p:spPr>
          <a:xfrm>
            <a:off x="228600" y="1886040"/>
            <a:ext cx="2736720" cy="1765080"/>
          </a:xfrm>
          <a:prstGeom prst="rect">
            <a:avLst/>
          </a:prstGeom>
          <a:ln w="0">
            <a:noFill/>
          </a:ln>
        </p:spPr>
      </p:pic>
      <p:grpSp>
        <p:nvGrpSpPr>
          <p:cNvPr id="139" name=""/>
          <p:cNvGrpSpPr/>
          <p:nvPr/>
        </p:nvGrpSpPr>
        <p:grpSpPr>
          <a:xfrm>
            <a:off x="2971800" y="228600"/>
            <a:ext cx="3422520" cy="2524320"/>
            <a:chOff x="2971800" y="228600"/>
            <a:chExt cx="3422520" cy="2524320"/>
          </a:xfrm>
        </p:grpSpPr>
        <p:sp>
          <p:nvSpPr>
            <p:cNvPr id="140" name=""/>
            <p:cNvSpPr/>
            <p:nvPr/>
          </p:nvSpPr>
          <p:spPr>
            <a:xfrm>
              <a:off x="4114800" y="228600"/>
              <a:ext cx="2279520" cy="45072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41" name=""/>
            <p:cNvSpPr/>
            <p:nvPr/>
          </p:nvSpPr>
          <p:spPr>
            <a:xfrm flipV="1">
              <a:off x="2971800" y="444240"/>
              <a:ext cx="1136880" cy="230832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42" name=""/>
          <p:cNvGrpSpPr/>
          <p:nvPr/>
        </p:nvGrpSpPr>
        <p:grpSpPr>
          <a:xfrm>
            <a:off x="2971800" y="914400"/>
            <a:ext cx="3422520" cy="1857240"/>
            <a:chOff x="2971800" y="914400"/>
            <a:chExt cx="3422520" cy="1857240"/>
          </a:xfrm>
        </p:grpSpPr>
        <p:sp>
          <p:nvSpPr>
            <p:cNvPr id="143" name=""/>
            <p:cNvSpPr/>
            <p:nvPr/>
          </p:nvSpPr>
          <p:spPr>
            <a:xfrm>
              <a:off x="4114800" y="914400"/>
              <a:ext cx="2279520" cy="45072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44"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45" name=""/>
          <p:cNvGrpSpPr/>
          <p:nvPr/>
        </p:nvGrpSpPr>
        <p:grpSpPr>
          <a:xfrm>
            <a:off x="2971800" y="1600200"/>
            <a:ext cx="3422520" cy="1171440"/>
            <a:chOff x="2971800" y="1600200"/>
            <a:chExt cx="3422520" cy="1171440"/>
          </a:xfrm>
        </p:grpSpPr>
        <p:sp>
          <p:nvSpPr>
            <p:cNvPr id="146" name=""/>
            <p:cNvSpPr/>
            <p:nvPr/>
          </p:nvSpPr>
          <p:spPr>
            <a:xfrm>
              <a:off x="4114800" y="1600200"/>
              <a:ext cx="2279520" cy="45072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47"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48" name=""/>
          <p:cNvGrpSpPr/>
          <p:nvPr/>
        </p:nvGrpSpPr>
        <p:grpSpPr>
          <a:xfrm>
            <a:off x="2971800" y="2286000"/>
            <a:ext cx="2736720" cy="1365120"/>
            <a:chOff x="2971800" y="2286000"/>
            <a:chExt cx="2736720" cy="1365120"/>
          </a:xfrm>
        </p:grpSpPr>
        <p:pic>
          <p:nvPicPr>
            <p:cNvPr id="149" name="" descr=""/>
            <p:cNvPicPr/>
            <p:nvPr/>
          </p:nvPicPr>
          <p:blipFill>
            <a:blip r:embed="rId2"/>
            <a:stretch/>
          </p:blipFill>
          <p:spPr>
            <a:xfrm>
              <a:off x="4660200" y="2286000"/>
              <a:ext cx="1048320" cy="1365120"/>
            </a:xfrm>
            <a:prstGeom prst="rect">
              <a:avLst/>
            </a:prstGeom>
            <a:ln w="0">
              <a:noFill/>
            </a:ln>
          </p:spPr>
        </p:pic>
        <p:sp>
          <p:nvSpPr>
            <p:cNvPr id="150"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51" name=""/>
          <p:cNvGrpSpPr/>
          <p:nvPr/>
        </p:nvGrpSpPr>
        <p:grpSpPr>
          <a:xfrm>
            <a:off x="2971800" y="2771640"/>
            <a:ext cx="3422520" cy="2006280"/>
            <a:chOff x="2971800" y="2771640"/>
            <a:chExt cx="3422520" cy="2006280"/>
          </a:xfrm>
        </p:grpSpPr>
        <p:pic>
          <p:nvPicPr>
            <p:cNvPr id="152" name="" descr=""/>
            <p:cNvPicPr/>
            <p:nvPr/>
          </p:nvPicPr>
          <p:blipFill>
            <a:blip r:embed="rId3"/>
            <a:stretch/>
          </p:blipFill>
          <p:spPr>
            <a:xfrm>
              <a:off x="4114800" y="3886200"/>
              <a:ext cx="2279520" cy="891720"/>
            </a:xfrm>
            <a:prstGeom prst="rect">
              <a:avLst/>
            </a:prstGeom>
            <a:ln w="0">
              <a:noFill/>
            </a:ln>
          </p:spPr>
        </p:pic>
        <p:sp>
          <p:nvSpPr>
            <p:cNvPr id="153"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54" name=""/>
          <p:cNvGrpSpPr/>
          <p:nvPr/>
        </p:nvGrpSpPr>
        <p:grpSpPr>
          <a:xfrm>
            <a:off x="6631920" y="231120"/>
            <a:ext cx="2505600" cy="4336920"/>
            <a:chOff x="6631920" y="231120"/>
            <a:chExt cx="2505600" cy="4336920"/>
          </a:xfrm>
        </p:grpSpPr>
        <p:sp>
          <p:nvSpPr>
            <p:cNvPr id="155" name=""/>
            <p:cNvSpPr/>
            <p:nvPr/>
          </p:nvSpPr>
          <p:spPr>
            <a:xfrm>
              <a:off x="7086600" y="2260080"/>
              <a:ext cx="2050920" cy="1850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56" name=""/>
            <p:cNvSpPr/>
            <p:nvPr/>
          </p:nvSpPr>
          <p:spPr>
            <a:xfrm>
              <a:off x="6631920" y="231120"/>
              <a:ext cx="222120" cy="43369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790920" y="1843920"/>
            <a:ext cx="7543440" cy="60876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58" name="Rechteck 61"/>
          <p:cNvSpPr/>
          <p:nvPr/>
        </p:nvSpPr>
        <p:spPr>
          <a:xfrm>
            <a:off x="1600200" y="3200400"/>
            <a:ext cx="6386400" cy="900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Whole transcriptome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6"/>
          <p:cNvSpPr/>
          <p:nvPr/>
        </p:nvSpPr>
        <p:spPr>
          <a:xfrm>
            <a:off x="686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60" name="Grafik 2" descr=""/>
          <p:cNvPicPr/>
          <p:nvPr/>
        </p:nvPicPr>
        <p:blipFill>
          <a:blip r:embed="rId1"/>
          <a:stretch/>
        </p:blipFill>
        <p:spPr>
          <a:xfrm>
            <a:off x="686160" y="917640"/>
            <a:ext cx="5428080" cy="3843000"/>
          </a:xfrm>
          <a:prstGeom prst="rect">
            <a:avLst/>
          </a:prstGeom>
          <a:ln w="0">
            <a:noFill/>
          </a:ln>
        </p:spPr>
      </p:pic>
      <p:sp>
        <p:nvSpPr>
          <p:cNvPr id="161" name=""/>
          <p:cNvSpPr/>
          <p:nvPr/>
        </p:nvSpPr>
        <p:spPr>
          <a:xfrm>
            <a:off x="6172200" y="969480"/>
            <a:ext cx="2738160" cy="1540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62" name=""/>
          <p:cNvSpPr/>
          <p:nvPr/>
        </p:nvSpPr>
        <p:spPr>
          <a:xfrm>
            <a:off x="6119280" y="2743200"/>
            <a:ext cx="2791080" cy="205236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feld 5"/>
          <p:cNvSpPr/>
          <p:nvPr/>
        </p:nvSpPr>
        <p:spPr>
          <a:xfrm>
            <a:off x="228600" y="2057400"/>
            <a:ext cx="4107240" cy="2278440"/>
          </a:xfrm>
          <a:prstGeom prst="rect">
            <a:avLst/>
          </a:prstGeom>
          <a:noFill/>
          <a:ln w="0">
            <a:noFill/>
          </a:ln>
        </p:spPr>
        <p:style>
          <a:lnRef idx="0"/>
          <a:fillRef idx="0"/>
          <a:effectRef idx="0"/>
          <a:fontRef idx="minor"/>
        </p:style>
      </p:sp>
      <p:pic>
        <p:nvPicPr>
          <p:cNvPr id="164" name="" descr=""/>
          <p:cNvPicPr/>
          <p:nvPr/>
        </p:nvPicPr>
        <p:blipFill>
          <a:blip r:embed="rId1"/>
          <a:stretch/>
        </p:blipFill>
        <p:spPr>
          <a:xfrm>
            <a:off x="5029200" y="0"/>
            <a:ext cx="3192840" cy="4793400"/>
          </a:xfrm>
          <a:prstGeom prst="rect">
            <a:avLst/>
          </a:prstGeom>
          <a:ln w="0">
            <a:noFill/>
          </a:ln>
        </p:spPr>
      </p:pic>
      <p:grpSp>
        <p:nvGrpSpPr>
          <p:cNvPr id="165" name=""/>
          <p:cNvGrpSpPr/>
          <p:nvPr/>
        </p:nvGrpSpPr>
        <p:grpSpPr>
          <a:xfrm>
            <a:off x="0" y="914400"/>
            <a:ext cx="3192840" cy="678240"/>
            <a:chOff x="0" y="914400"/>
            <a:chExt cx="3192840" cy="678240"/>
          </a:xfrm>
        </p:grpSpPr>
        <p:sp>
          <p:nvSpPr>
            <p:cNvPr id="166" name=""/>
            <p:cNvSpPr/>
            <p:nvPr/>
          </p:nvSpPr>
          <p:spPr>
            <a:xfrm>
              <a:off x="0" y="914400"/>
              <a:ext cx="1135440" cy="67824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67" name=""/>
            <p:cNvSpPr/>
            <p:nvPr/>
          </p:nvSpPr>
          <p:spPr>
            <a:xfrm>
              <a:off x="1828800" y="914400"/>
              <a:ext cx="1364040" cy="6782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68" name=""/>
            <p:cNvSpPr/>
            <p:nvPr/>
          </p:nvSpPr>
          <p:spPr>
            <a:xfrm>
              <a:off x="1143000" y="1143000"/>
              <a:ext cx="678240" cy="2210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69"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70" name="PlaceHolder 13"/>
          <p:cNvSpPr/>
          <p:nvPr/>
        </p:nvSpPr>
        <p:spPr>
          <a:xfrm>
            <a:off x="10800" y="22824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71" name=""/>
          <p:cNvSpPr/>
          <p:nvPr/>
        </p:nvSpPr>
        <p:spPr>
          <a:xfrm>
            <a:off x="3196800" y="685800"/>
            <a:ext cx="1660680" cy="253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72" name=""/>
          <p:cNvSpPr/>
          <p:nvPr/>
        </p:nvSpPr>
        <p:spPr>
          <a:xfrm>
            <a:off x="228600" y="1677600"/>
            <a:ext cx="4335840" cy="335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552 (99.11%)</a:t>
            </a:r>
            <a:r>
              <a:rPr b="1" lang="en-US" sz="1000" spc="-1" strike="noStrike">
                <a:solidFill>
                  <a:srgbClr val="ff0000"/>
                </a:solidFill>
                <a:latin typeface="Arial"/>
                <a:ea typeface="DejaVu Sans"/>
              </a:rPr>
              <a:t>; 5 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392 (70.38%); 165 </a:t>
            </a:r>
            <a:r>
              <a:rPr b="1" lang="en-US" sz="1000" spc="-1" strike="noStrike">
                <a:solidFill>
                  <a:srgbClr val="ff0000"/>
                </a:solidFill>
                <a:latin typeface="Arial"/>
                <a:ea typeface="DejaVu Sans"/>
              </a:rPr>
              <a:t>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a:t>
            </a:r>
            <a:r>
              <a:rPr b="0" lang="en-US" sz="1000" spc="-1" strike="noStrike">
                <a:solidFill>
                  <a:srgbClr val="800080"/>
                </a:solidFill>
                <a:latin typeface="Arial"/>
                <a:ea typeface="DejaVu Sans"/>
              </a:rPr>
              <a:t> </a:t>
            </a:r>
            <a:r>
              <a:rPr b="1" lang="en-US" sz="1000" spc="-1" strike="noStrike">
                <a:solidFill>
                  <a:srgbClr val="800080"/>
                </a:solidFill>
                <a:latin typeface="Arial"/>
                <a:ea typeface="DejaVu Sans"/>
              </a:rPr>
              <a:t>142</a:t>
            </a:r>
            <a:r>
              <a:rPr b="0" lang="en-US" sz="1000" spc="-1" strike="noStrike">
                <a:solidFill>
                  <a:srgbClr val="000000"/>
                </a:solidFill>
                <a:latin typeface="Arial"/>
                <a:ea typeface="DejaVu Sans"/>
              </a:rPr>
              <a:t> </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1" lang="en-US" sz="1000" spc="-1" strike="noStrike">
                <a:solidFill>
                  <a:srgbClr val="ff0000"/>
                </a:solidFill>
                <a:latin typeface="Arial"/>
                <a:ea typeface="DejaVu Sans"/>
              </a:rPr>
              <a:t>Files with no hits: 540 (96.95%); 17 </a:t>
            </a:r>
            <a:r>
              <a:rPr b="1" lang="en-US" sz="1000" spc="-1" strike="noStrike">
                <a:solidFill>
                  <a:srgbClr val="ff0000"/>
                </a:solidFill>
                <a:latin typeface="Arial"/>
                <a:ea typeface="DejaVu Sans"/>
              </a:rPr>
              <a:t>files</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800080"/>
                </a:solidFill>
                <a:latin typeface="Arial"/>
                <a:ea typeface="DejaVu Sans"/>
              </a:rPr>
              <a:t>Total number of files without hits:</a:t>
            </a:r>
            <a:r>
              <a:rPr b="0" lang="en-US" sz="1000" spc="-1" strike="noStrike">
                <a:solidFill>
                  <a:srgbClr val="000000"/>
                </a:solidFill>
                <a:latin typeface="Arial"/>
                <a:ea typeface="DejaVu Sans"/>
              </a:rPr>
              <a:t> </a:t>
            </a:r>
            <a:r>
              <a:rPr b="1" lang="en-US" sz="1000" spc="-1" strike="noStrike">
                <a:solidFill>
                  <a:srgbClr val="800080"/>
                </a:solidFill>
                <a:latin typeface="Arial"/>
                <a:ea typeface="DejaVu Sans"/>
              </a:rPr>
              <a:t>337 (67.68%);180 files</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6"/>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74" name="" descr=""/>
          <p:cNvPicPr/>
          <p:nvPr/>
        </p:nvPicPr>
        <p:blipFill>
          <a:blip r:embed="rId1"/>
          <a:stretch/>
        </p:blipFill>
        <p:spPr>
          <a:xfrm>
            <a:off x="2514600" y="228600"/>
            <a:ext cx="6447240" cy="4461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9"/>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76" name="" descr=""/>
          <p:cNvPicPr/>
          <p:nvPr/>
        </p:nvPicPr>
        <p:blipFill>
          <a:blip r:embed="rId1"/>
          <a:stretch/>
        </p:blipFill>
        <p:spPr>
          <a:xfrm>
            <a:off x="2514600" y="149400"/>
            <a:ext cx="6393240" cy="4423680"/>
          </a:xfrm>
          <a:prstGeom prst="rect">
            <a:avLst/>
          </a:prstGeom>
          <a:ln w="0">
            <a:noFill/>
          </a:ln>
        </p:spPr>
      </p:pic>
      <p:grpSp>
        <p:nvGrpSpPr>
          <p:cNvPr id="177" name=""/>
          <p:cNvGrpSpPr/>
          <p:nvPr/>
        </p:nvGrpSpPr>
        <p:grpSpPr>
          <a:xfrm>
            <a:off x="457200" y="1371600"/>
            <a:ext cx="1364040" cy="3192840"/>
            <a:chOff x="457200" y="1371600"/>
            <a:chExt cx="1364040" cy="3192840"/>
          </a:xfrm>
        </p:grpSpPr>
        <p:sp>
          <p:nvSpPr>
            <p:cNvPr id="178" name=""/>
            <p:cNvSpPr/>
            <p:nvPr/>
          </p:nvSpPr>
          <p:spPr>
            <a:xfrm>
              <a:off x="457200" y="1371600"/>
              <a:ext cx="1364040" cy="67824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79" name=""/>
            <p:cNvSpPr/>
            <p:nvPr/>
          </p:nvSpPr>
          <p:spPr>
            <a:xfrm>
              <a:off x="457200" y="2743200"/>
              <a:ext cx="1364040" cy="6782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0" name=""/>
            <p:cNvSpPr/>
            <p:nvPr/>
          </p:nvSpPr>
          <p:spPr>
            <a:xfrm>
              <a:off x="457200" y="3886200"/>
              <a:ext cx="1364040" cy="6782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81" name=""/>
            <p:cNvSpPr/>
            <p:nvPr/>
          </p:nvSpPr>
          <p:spPr>
            <a:xfrm>
              <a:off x="914400" y="2057400"/>
              <a:ext cx="449640" cy="6782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82" name=""/>
            <p:cNvSpPr/>
            <p:nvPr/>
          </p:nvSpPr>
          <p:spPr>
            <a:xfrm>
              <a:off x="914400" y="3429000"/>
              <a:ext cx="449640" cy="4496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grpSp>
        <p:nvGrpSpPr>
          <p:cNvPr id="183" name=""/>
          <p:cNvGrpSpPr/>
          <p:nvPr/>
        </p:nvGrpSpPr>
        <p:grpSpPr>
          <a:xfrm>
            <a:off x="4992480" y="0"/>
            <a:ext cx="4113720" cy="4799520"/>
            <a:chOff x="4992480" y="0"/>
            <a:chExt cx="4113720" cy="4799520"/>
          </a:xfrm>
        </p:grpSpPr>
        <p:sp>
          <p:nvSpPr>
            <p:cNvPr id="184" name=""/>
            <p:cNvSpPr/>
            <p:nvPr/>
          </p:nvSpPr>
          <p:spPr>
            <a:xfrm>
              <a:off x="4992480" y="0"/>
              <a:ext cx="4113720" cy="4799520"/>
            </a:xfrm>
            <a:prstGeom prst="rect">
              <a:avLst/>
            </a:prstGeom>
            <a:solidFill>
              <a:srgbClr val="ffffff"/>
            </a:solidFill>
            <a:ln w="0">
              <a:solidFill>
                <a:srgbClr val="ffffff"/>
              </a:solidFill>
            </a:ln>
          </p:spPr>
          <p:style>
            <a:lnRef idx="0"/>
            <a:fillRef idx="0"/>
            <a:effectRef idx="0"/>
            <a:fontRef idx="minor"/>
          </p:style>
        </p:sp>
        <p:pic>
          <p:nvPicPr>
            <p:cNvPr id="185" name="" descr=""/>
            <p:cNvPicPr/>
            <p:nvPr/>
          </p:nvPicPr>
          <p:blipFill>
            <a:blip r:embed="rId2"/>
            <a:stretch/>
          </p:blipFill>
          <p:spPr>
            <a:xfrm>
              <a:off x="5257800" y="1269000"/>
              <a:ext cx="3751560" cy="2616120"/>
            </a:xfrm>
            <a:prstGeom prst="rect">
              <a:avLst/>
            </a:prstGeom>
            <a:ln w="0">
              <a:noFill/>
            </a:ln>
          </p:spPr>
        </p:pic>
      </p:gr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xit" presetID="1">
                                  <p:stCondLst>
                                    <p:cond delay="0"/>
                                  </p:stCondLst>
                                  <p:childTnLst>
                                    <p:set>
                                      <p:cBhvr>
                                        <p:cTn id="58"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5"/>
          <p:cNvSpPr/>
          <p:nvPr/>
        </p:nvSpPr>
        <p:spPr>
          <a:xfrm>
            <a:off x="173160" y="57348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187" name=""/>
          <p:cNvSpPr/>
          <p:nvPr/>
        </p:nvSpPr>
        <p:spPr>
          <a:xfrm>
            <a:off x="457200" y="1215360"/>
            <a:ext cx="7761240" cy="4488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90920" y="1843920"/>
            <a:ext cx="7543440" cy="60876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189" name="Rechteck 61"/>
          <p:cNvSpPr/>
          <p:nvPr/>
        </p:nvSpPr>
        <p:spPr>
          <a:xfrm>
            <a:off x="1600200" y="3200400"/>
            <a:ext cx="6386400" cy="900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6"/>
          <p:cNvSpPr/>
          <p:nvPr/>
        </p:nvSpPr>
        <p:spPr>
          <a:xfrm>
            <a:off x="686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191" name="Textfeld 6"/>
          <p:cNvSpPr/>
          <p:nvPr/>
        </p:nvSpPr>
        <p:spPr>
          <a:xfrm>
            <a:off x="686160" y="1241640"/>
            <a:ext cx="336816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2" name="Textfeld 8"/>
          <p:cNvSpPr/>
          <p:nvPr/>
        </p:nvSpPr>
        <p:spPr>
          <a:xfrm>
            <a:off x="5174280" y="1115280"/>
            <a:ext cx="3570840" cy="2921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groups: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 (RdRp,NiRAN)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Bunya-Arena (RdRp)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Mono-Chu (RdRp)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 Orthomyxo (RdRp)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193" name="" descr=""/>
          <p:cNvPicPr/>
          <p:nvPr/>
        </p:nvPicPr>
        <p:blipFill>
          <a:blip r:embed="rId1"/>
          <a:stretch/>
        </p:blipFill>
        <p:spPr>
          <a:xfrm>
            <a:off x="487080" y="1026360"/>
            <a:ext cx="4305960" cy="3766680"/>
          </a:xfrm>
          <a:prstGeom prst="rect">
            <a:avLst/>
          </a:prstGeom>
          <a:ln w="0">
            <a:noFill/>
          </a:ln>
        </p:spPr>
      </p:pic>
      <p:sp>
        <p:nvSpPr>
          <p:cNvPr id="194" name=""/>
          <p:cNvSpPr/>
          <p:nvPr/>
        </p:nvSpPr>
        <p:spPr>
          <a:xfrm>
            <a:off x="5715000" y="3886200"/>
            <a:ext cx="2364480" cy="68076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6"/>
          <p:cNvSpPr/>
          <p:nvPr/>
        </p:nvSpPr>
        <p:spPr>
          <a:xfrm>
            <a:off x="11520" y="4896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196" name="Textfeld 2"/>
          <p:cNvSpPr/>
          <p:nvPr/>
        </p:nvSpPr>
        <p:spPr>
          <a:xfrm>
            <a:off x="457200" y="3508920"/>
            <a:ext cx="3303360" cy="1056240"/>
          </a:xfrm>
          <a:prstGeom prst="rect">
            <a:avLst/>
          </a:prstGeom>
          <a:noFill/>
          <a:ln w="0">
            <a:noFill/>
          </a:ln>
        </p:spPr>
        <p:style>
          <a:lnRef idx="0"/>
          <a:fillRef idx="0"/>
          <a:effectRef idx="0"/>
          <a:fontRef idx="minor"/>
        </p:style>
      </p:sp>
      <p:pic>
        <p:nvPicPr>
          <p:cNvPr id="197" name="" descr=""/>
          <p:cNvPicPr/>
          <p:nvPr/>
        </p:nvPicPr>
        <p:blipFill>
          <a:blip r:embed="rId1"/>
          <a:stretch/>
        </p:blipFill>
        <p:spPr>
          <a:xfrm>
            <a:off x="5029200" y="48960"/>
            <a:ext cx="3647160" cy="4744800"/>
          </a:xfrm>
          <a:prstGeom prst="rect">
            <a:avLst/>
          </a:prstGeom>
          <a:ln w="0">
            <a:noFill/>
          </a:ln>
        </p:spPr>
      </p:pic>
      <p:grpSp>
        <p:nvGrpSpPr>
          <p:cNvPr id="198" name=""/>
          <p:cNvGrpSpPr/>
          <p:nvPr/>
        </p:nvGrpSpPr>
        <p:grpSpPr>
          <a:xfrm>
            <a:off x="0" y="915120"/>
            <a:ext cx="3192840" cy="678240"/>
            <a:chOff x="0" y="915120"/>
            <a:chExt cx="3192840" cy="678240"/>
          </a:xfrm>
        </p:grpSpPr>
        <p:sp>
          <p:nvSpPr>
            <p:cNvPr id="199" name=""/>
            <p:cNvSpPr/>
            <p:nvPr/>
          </p:nvSpPr>
          <p:spPr>
            <a:xfrm>
              <a:off x="0" y="915120"/>
              <a:ext cx="1135440" cy="67824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00" name=""/>
            <p:cNvSpPr/>
            <p:nvPr/>
          </p:nvSpPr>
          <p:spPr>
            <a:xfrm>
              <a:off x="1828800" y="915120"/>
              <a:ext cx="1364040" cy="6782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01" name=""/>
            <p:cNvSpPr/>
            <p:nvPr/>
          </p:nvSpPr>
          <p:spPr>
            <a:xfrm>
              <a:off x="1143000" y="1143720"/>
              <a:ext cx="678240" cy="2210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02"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03" name=""/>
          <p:cNvSpPr/>
          <p:nvPr/>
        </p:nvSpPr>
        <p:spPr>
          <a:xfrm>
            <a:off x="3200400" y="914400"/>
            <a:ext cx="1660680" cy="253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04" name=""/>
          <p:cNvSpPr/>
          <p:nvPr/>
        </p:nvSpPr>
        <p:spPr>
          <a:xfrm>
            <a:off x="-295920" y="654120"/>
            <a:ext cx="1660680" cy="253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05" name=""/>
          <p:cNvSpPr/>
          <p:nvPr/>
        </p:nvSpPr>
        <p:spPr>
          <a:xfrm>
            <a:off x="228600" y="1828800"/>
            <a:ext cx="4335840" cy="3351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06" name="" descr=""/>
          <p:cNvPicPr/>
          <p:nvPr/>
        </p:nvPicPr>
        <p:blipFill>
          <a:blip r:embed="rId2"/>
          <a:stretch/>
        </p:blipFill>
        <p:spPr>
          <a:xfrm>
            <a:off x="0" y="721440"/>
            <a:ext cx="4796640" cy="4110840"/>
          </a:xfrm>
          <a:prstGeom prst="rect">
            <a:avLst/>
          </a:prstGeom>
          <a:ln w="0">
            <a:noFill/>
          </a:ln>
        </p:spPr>
      </p:pic>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4040" cy="29268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58000" cy="236988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 of my masterś thesis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6"/>
          <p:cNvSpPr/>
          <p:nvPr/>
        </p:nvSpPr>
        <p:spPr>
          <a:xfrm>
            <a:off x="11520" y="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08" name="" descr=""/>
          <p:cNvPicPr/>
          <p:nvPr/>
        </p:nvPicPr>
        <p:blipFill>
          <a:blip r:embed="rId1"/>
          <a:stretch/>
        </p:blipFill>
        <p:spPr>
          <a:xfrm>
            <a:off x="4572000" y="0"/>
            <a:ext cx="3682080" cy="4790160"/>
          </a:xfrm>
          <a:prstGeom prst="rect">
            <a:avLst/>
          </a:prstGeom>
          <a:ln w="0">
            <a:noFill/>
          </a:ln>
        </p:spPr>
      </p:pic>
      <p:sp>
        <p:nvSpPr>
          <p:cNvPr id="209" name=""/>
          <p:cNvSpPr/>
          <p:nvPr/>
        </p:nvSpPr>
        <p:spPr>
          <a:xfrm>
            <a:off x="2972520" y="685800"/>
            <a:ext cx="1592640" cy="22104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10" name=""/>
          <p:cNvGrpSpPr/>
          <p:nvPr/>
        </p:nvGrpSpPr>
        <p:grpSpPr>
          <a:xfrm>
            <a:off x="1143000" y="457200"/>
            <a:ext cx="3650760" cy="1107360"/>
            <a:chOff x="1143000" y="457200"/>
            <a:chExt cx="3650760" cy="1107360"/>
          </a:xfrm>
        </p:grpSpPr>
        <p:sp>
          <p:nvSpPr>
            <p:cNvPr id="211" name=""/>
            <p:cNvSpPr/>
            <p:nvPr/>
          </p:nvSpPr>
          <p:spPr>
            <a:xfrm>
              <a:off x="1143000" y="457200"/>
              <a:ext cx="1820880" cy="6782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2" name=""/>
            <p:cNvSpPr/>
            <p:nvPr/>
          </p:nvSpPr>
          <p:spPr>
            <a:xfrm>
              <a:off x="2971440" y="457200"/>
              <a:ext cx="1822320" cy="1107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13" name="" descr=""/>
          <p:cNvPicPr/>
          <p:nvPr/>
        </p:nvPicPr>
        <p:blipFill>
          <a:blip r:embed="rId2"/>
          <a:stretch/>
        </p:blipFill>
        <p:spPr>
          <a:xfrm>
            <a:off x="457200" y="1654920"/>
            <a:ext cx="3193560" cy="1862280"/>
          </a:xfrm>
          <a:prstGeom prst="rect">
            <a:avLst/>
          </a:prstGeom>
          <a:ln w="0">
            <a:noFill/>
          </a:ln>
        </p:spPr>
      </p:pic>
      <p:sp>
        <p:nvSpPr>
          <p:cNvPr id="214" name=""/>
          <p:cNvSpPr/>
          <p:nvPr/>
        </p:nvSpPr>
        <p:spPr>
          <a:xfrm>
            <a:off x="457200" y="3657600"/>
            <a:ext cx="3650760" cy="1194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6"/>
          <p:cNvSpPr/>
          <p:nvPr/>
        </p:nvSpPr>
        <p:spPr>
          <a:xfrm>
            <a:off x="228600" y="22824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16" name=""/>
          <p:cNvSpPr/>
          <p:nvPr/>
        </p:nvSpPr>
        <p:spPr>
          <a:xfrm>
            <a:off x="228600" y="914400"/>
            <a:ext cx="4107960" cy="6829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17" name="" descr=""/>
          <p:cNvPicPr/>
          <p:nvPr/>
        </p:nvPicPr>
        <p:blipFill>
          <a:blip r:embed="rId1"/>
          <a:stretch/>
        </p:blipFill>
        <p:spPr>
          <a:xfrm>
            <a:off x="4800600" y="0"/>
            <a:ext cx="3687480" cy="4795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6"/>
          <p:cNvSpPr/>
          <p:nvPr/>
        </p:nvSpPr>
        <p:spPr>
          <a:xfrm>
            <a:off x="228600" y="114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19" name=""/>
          <p:cNvSpPr/>
          <p:nvPr/>
        </p:nvSpPr>
        <p:spPr>
          <a:xfrm>
            <a:off x="228600" y="501120"/>
            <a:ext cx="4566960" cy="3840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000" spc="-1" strike="noStrike">
                <a:solidFill>
                  <a:srgbClr val="000000"/>
                </a:solidFill>
                <a:latin typeface="Arial"/>
                <a:ea typeface="DejaVu Sans"/>
              </a:rPr>
              <a:t>Overall Summary</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Contigs: 1,225 contigs &gt;1,000 nt.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Novel Contigs</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444 total &gt;1,000 nt.</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Median Length: 2,619 nt (range: 1,001–26,479 nt).</a:t>
            </a:r>
            <a:endParaRPr b="0" lang="en-US" sz="1000" spc="-1" strike="noStrike">
              <a:latin typeface="Arial"/>
            </a:endParaRPr>
          </a:p>
          <a:p>
            <a:pPr>
              <a:lnSpc>
                <a:spcPct val="100000"/>
              </a:lnSpc>
              <a:buNone/>
            </a:pP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20" name="" descr=""/>
          <p:cNvPicPr/>
          <p:nvPr/>
        </p:nvPicPr>
        <p:blipFill>
          <a:blip r:embed="rId1"/>
          <a:stretch/>
        </p:blipFill>
        <p:spPr>
          <a:xfrm>
            <a:off x="5257800" y="114480"/>
            <a:ext cx="3599280" cy="4681080"/>
          </a:xfrm>
          <a:prstGeom prst="rect">
            <a:avLst/>
          </a:prstGeom>
          <a:ln w="0">
            <a:noFill/>
          </a:ln>
        </p:spPr>
      </p:pic>
      <p:pic>
        <p:nvPicPr>
          <p:cNvPr id="221" name="" descr=""/>
          <p:cNvPicPr/>
          <p:nvPr/>
        </p:nvPicPr>
        <p:blipFill>
          <a:blip r:embed="rId2"/>
          <a:stretch/>
        </p:blipFill>
        <p:spPr>
          <a:xfrm>
            <a:off x="1371600" y="1865520"/>
            <a:ext cx="3666960" cy="2933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4"/>
          <p:cNvSpPr/>
          <p:nvPr/>
        </p:nvSpPr>
        <p:spPr>
          <a:xfrm>
            <a:off x="228600" y="36648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23" name="" descr=""/>
          <p:cNvPicPr/>
          <p:nvPr/>
        </p:nvPicPr>
        <p:blipFill>
          <a:blip r:embed="rId1"/>
          <a:stretch/>
        </p:blipFill>
        <p:spPr>
          <a:xfrm>
            <a:off x="5029200" y="20520"/>
            <a:ext cx="3879360" cy="4743000"/>
          </a:xfrm>
          <a:prstGeom prst="rect">
            <a:avLst/>
          </a:prstGeom>
          <a:ln w="0">
            <a:noFill/>
          </a:ln>
        </p:spPr>
      </p:pic>
      <p:pic>
        <p:nvPicPr>
          <p:cNvPr id="224" name="" descr=""/>
          <p:cNvPicPr/>
          <p:nvPr/>
        </p:nvPicPr>
        <p:blipFill>
          <a:blip r:embed="rId2"/>
          <a:stretch/>
        </p:blipFill>
        <p:spPr>
          <a:xfrm>
            <a:off x="228600" y="1357920"/>
            <a:ext cx="4565160" cy="1607040"/>
          </a:xfrm>
          <a:prstGeom prst="rect">
            <a:avLst/>
          </a:prstGeom>
          <a:ln w="0">
            <a:noFill/>
          </a:ln>
        </p:spPr>
      </p:pic>
      <p:sp>
        <p:nvSpPr>
          <p:cNvPr id="225" name=""/>
          <p:cNvSpPr/>
          <p:nvPr/>
        </p:nvSpPr>
        <p:spPr>
          <a:xfrm>
            <a:off x="457200" y="3200400"/>
            <a:ext cx="4336920" cy="8614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26" name=""/>
          <p:cNvSpPr/>
          <p:nvPr/>
        </p:nvSpPr>
        <p:spPr>
          <a:xfrm>
            <a:off x="914400" y="4800600"/>
            <a:ext cx="70801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
          <p:cNvSpPr/>
          <p:nvPr/>
        </p:nvSpPr>
        <p:spPr>
          <a:xfrm>
            <a:off x="228600" y="339120"/>
            <a:ext cx="365076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28" name="" descr=""/>
          <p:cNvPicPr/>
          <p:nvPr/>
        </p:nvPicPr>
        <p:blipFill>
          <a:blip r:embed="rId1"/>
          <a:stretch/>
        </p:blipFill>
        <p:spPr>
          <a:xfrm>
            <a:off x="228600" y="2743200"/>
            <a:ext cx="4790520" cy="1593360"/>
          </a:xfrm>
          <a:prstGeom prst="rect">
            <a:avLst/>
          </a:prstGeom>
          <a:ln w="0">
            <a:noFill/>
          </a:ln>
        </p:spPr>
      </p:pic>
      <p:sp>
        <p:nvSpPr>
          <p:cNvPr id="229" name=""/>
          <p:cNvSpPr/>
          <p:nvPr/>
        </p:nvSpPr>
        <p:spPr>
          <a:xfrm>
            <a:off x="5257800" y="1371600"/>
            <a:ext cx="3650760" cy="259092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30" name="" descr=""/>
          <p:cNvPicPr/>
          <p:nvPr/>
        </p:nvPicPr>
        <p:blipFill>
          <a:blip r:embed="rId2"/>
          <a:stretch/>
        </p:blipFill>
        <p:spPr>
          <a:xfrm>
            <a:off x="228600" y="851040"/>
            <a:ext cx="4795560" cy="12052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
          <p:cNvSpPr/>
          <p:nvPr/>
        </p:nvSpPr>
        <p:spPr>
          <a:xfrm>
            <a:off x="228600" y="339120"/>
            <a:ext cx="5936760" cy="591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32" name=""/>
          <p:cNvSpPr/>
          <p:nvPr/>
        </p:nvSpPr>
        <p:spPr>
          <a:xfrm>
            <a:off x="233280" y="893160"/>
            <a:ext cx="8675640" cy="161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33" name=""/>
          <p:cNvSpPr/>
          <p:nvPr/>
        </p:nvSpPr>
        <p:spPr>
          <a:xfrm>
            <a:off x="4680" y="2971800"/>
            <a:ext cx="2960640" cy="3021840"/>
          </a:xfrm>
          <a:prstGeom prst="rect">
            <a:avLst/>
          </a:prstGeom>
          <a:noFill/>
          <a:ln w="0">
            <a:noFill/>
          </a:ln>
        </p:spPr>
        <p:style>
          <a:lnRef idx="0"/>
          <a:fillRef idx="0"/>
          <a:effectRef idx="0"/>
          <a:fontRef idx="minor"/>
        </p:style>
      </p:sp>
      <p:sp>
        <p:nvSpPr>
          <p:cNvPr id="234" name=""/>
          <p:cNvSpPr/>
          <p:nvPr/>
        </p:nvSpPr>
        <p:spPr>
          <a:xfrm>
            <a:off x="6172200" y="2971800"/>
            <a:ext cx="2960640" cy="30218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790920" y="1843920"/>
            <a:ext cx="7543440" cy="61308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feld 5"/>
          <p:cNvSpPr/>
          <p:nvPr/>
        </p:nvSpPr>
        <p:spPr>
          <a:xfrm>
            <a:off x="327240" y="228600"/>
            <a:ext cx="858168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6"/>
          <p:cNvSpPr/>
          <p:nvPr/>
        </p:nvSpPr>
        <p:spPr>
          <a:xfrm>
            <a:off x="11880" y="34920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38" name="Textfeld 1"/>
          <p:cNvSpPr/>
          <p:nvPr/>
        </p:nvSpPr>
        <p:spPr>
          <a:xfrm>
            <a:off x="327240" y="349560"/>
            <a:ext cx="8581680" cy="4216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de-DE" sz="1000" spc="-1" strike="noStrike">
                <a:solidFill>
                  <a:srgbClr val="000000"/>
                </a:solidFill>
                <a:latin typeface="Arial"/>
                <a:ea typeface="DejaVu Sans"/>
              </a:rPr>
              <a:t>Contigs as a valuable resource for the Computational Virology Research Groups current and future projects.  </a:t>
            </a:r>
            <a:endParaRPr b="0" lang="en-US" sz="1000" spc="-1" strike="noStrike">
              <a:latin typeface="Arial"/>
            </a:endParaRPr>
          </a:p>
          <a:p>
            <a:pPr>
              <a:lnSpc>
                <a:spcPct val="100000"/>
              </a:lnSpc>
              <a:buNone/>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7"/>
          <p:cNvSpPr/>
          <p:nvPr/>
        </p:nvSpPr>
        <p:spPr>
          <a:xfrm>
            <a:off x="228600" y="22860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40" name="" descr=""/>
          <p:cNvPicPr/>
          <p:nvPr/>
        </p:nvPicPr>
        <p:blipFill>
          <a:blip r:embed="rId1"/>
          <a:stretch/>
        </p:blipFill>
        <p:spPr>
          <a:xfrm>
            <a:off x="3886200" y="457200"/>
            <a:ext cx="4262400" cy="3195360"/>
          </a:xfrm>
          <a:prstGeom prst="rect">
            <a:avLst/>
          </a:prstGeom>
          <a:ln w="0">
            <a:noFill/>
          </a:ln>
        </p:spPr>
      </p:pic>
      <p:sp>
        <p:nvSpPr>
          <p:cNvPr id="241" name=""/>
          <p:cNvSpPr/>
          <p:nvPr/>
        </p:nvSpPr>
        <p:spPr>
          <a:xfrm>
            <a:off x="457200" y="930240"/>
            <a:ext cx="2966760" cy="3403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6320" cy="61164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89280" cy="902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790920" y="1843920"/>
            <a:ext cx="7543440" cy="61308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43" name="Grafik 3" descr=""/>
          <p:cNvPicPr/>
          <p:nvPr/>
        </p:nvPicPr>
        <p:blipFill>
          <a:blip r:embed="rId1"/>
          <a:stretch/>
        </p:blipFill>
        <p:spPr>
          <a:xfrm>
            <a:off x="3953520" y="2379960"/>
            <a:ext cx="2419560" cy="2622960"/>
          </a:xfrm>
          <a:prstGeom prst="rect">
            <a:avLst/>
          </a:prstGeom>
          <a:ln w="0">
            <a:noFill/>
          </a:ln>
        </p:spPr>
      </p:pic>
      <p:pic>
        <p:nvPicPr>
          <p:cNvPr id="244" name="Grafik 4" descr=""/>
          <p:cNvPicPr/>
          <p:nvPr/>
        </p:nvPicPr>
        <p:blipFill>
          <a:blip r:embed="rId2"/>
          <a:stretch/>
        </p:blipFill>
        <p:spPr>
          <a:xfrm>
            <a:off x="5038200" y="2265480"/>
            <a:ext cx="4750200" cy="26643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5" name="PlaceHolder 6"/>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246" name="" descr=""/>
          <p:cNvPicPr/>
          <p:nvPr/>
        </p:nvPicPr>
        <p:blipFill>
          <a:blip r:embed="rId1"/>
          <a:stretch/>
        </p:blipFill>
        <p:spPr>
          <a:xfrm>
            <a:off x="2514600" y="149400"/>
            <a:ext cx="6393240" cy="4423680"/>
          </a:xfrm>
          <a:prstGeom prst="rect">
            <a:avLst/>
          </a:prstGeom>
          <a:ln w="0">
            <a:noFill/>
          </a:ln>
        </p:spPr>
      </p:pic>
      <p:grpSp>
        <p:nvGrpSpPr>
          <p:cNvPr id="247" name=""/>
          <p:cNvGrpSpPr/>
          <p:nvPr/>
        </p:nvGrpSpPr>
        <p:grpSpPr>
          <a:xfrm>
            <a:off x="457200" y="1371600"/>
            <a:ext cx="1364040" cy="3192840"/>
            <a:chOff x="457200" y="1371600"/>
            <a:chExt cx="1364040" cy="3192840"/>
          </a:xfrm>
        </p:grpSpPr>
        <p:sp>
          <p:nvSpPr>
            <p:cNvPr id="248" name=""/>
            <p:cNvSpPr/>
            <p:nvPr/>
          </p:nvSpPr>
          <p:spPr>
            <a:xfrm>
              <a:off x="457200" y="1371600"/>
              <a:ext cx="1364040" cy="67824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249" name=""/>
            <p:cNvSpPr/>
            <p:nvPr/>
          </p:nvSpPr>
          <p:spPr>
            <a:xfrm>
              <a:off x="457200" y="2743200"/>
              <a:ext cx="1364040" cy="6782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50" name=""/>
            <p:cNvSpPr/>
            <p:nvPr/>
          </p:nvSpPr>
          <p:spPr>
            <a:xfrm>
              <a:off x="457200" y="3886200"/>
              <a:ext cx="1364040" cy="67824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251" name=""/>
            <p:cNvSpPr/>
            <p:nvPr/>
          </p:nvSpPr>
          <p:spPr>
            <a:xfrm>
              <a:off x="914400" y="2057400"/>
              <a:ext cx="449640" cy="6782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252" name=""/>
            <p:cNvSpPr/>
            <p:nvPr/>
          </p:nvSpPr>
          <p:spPr>
            <a:xfrm>
              <a:off x="914400" y="3429000"/>
              <a:ext cx="449640" cy="44964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3" name="PlaceHolder 6"/>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54" name="" descr=""/>
          <p:cNvPicPr/>
          <p:nvPr/>
        </p:nvPicPr>
        <p:blipFill>
          <a:blip r:embed="rId1"/>
          <a:stretch/>
        </p:blipFill>
        <p:spPr>
          <a:xfrm>
            <a:off x="2451960" y="573120"/>
            <a:ext cx="5717520" cy="39873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5" name="PlaceHolder 6"/>
          <p:cNvSpPr/>
          <p:nvPr/>
        </p:nvSpPr>
        <p:spPr>
          <a:xfrm>
            <a:off x="914400" y="22896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256"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257" name="Textfeld 22"/>
          <p:cNvSpPr/>
          <p:nvPr/>
        </p:nvSpPr>
        <p:spPr>
          <a:xfrm>
            <a:off x="228600" y="1418400"/>
            <a:ext cx="20372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258" name="Textfeld 23"/>
          <p:cNvSpPr/>
          <p:nvPr/>
        </p:nvSpPr>
        <p:spPr>
          <a:xfrm>
            <a:off x="2514600" y="1419120"/>
            <a:ext cx="2204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259" name="" descr=""/>
          <p:cNvPicPr/>
          <p:nvPr/>
        </p:nvPicPr>
        <p:blipFill>
          <a:blip r:embed="rId1"/>
          <a:stretch/>
        </p:blipFill>
        <p:spPr>
          <a:xfrm>
            <a:off x="5277960" y="202320"/>
            <a:ext cx="3627720" cy="4588560"/>
          </a:xfrm>
          <a:prstGeom prst="rect">
            <a:avLst/>
          </a:prstGeom>
          <a:ln w="0">
            <a:noFill/>
          </a:ln>
        </p:spPr>
      </p:pic>
      <p:pic>
        <p:nvPicPr>
          <p:cNvPr id="260" name="Grafik 8" descr=""/>
          <p:cNvPicPr/>
          <p:nvPr/>
        </p:nvPicPr>
        <p:blipFill>
          <a:blip r:embed="rId2"/>
          <a:stretch/>
        </p:blipFill>
        <p:spPr>
          <a:xfrm>
            <a:off x="8686800" y="4343400"/>
            <a:ext cx="279360" cy="242640"/>
          </a:xfrm>
          <a:prstGeom prst="rect">
            <a:avLst/>
          </a:prstGeom>
          <a:ln w="0">
            <a:noFill/>
          </a:ln>
        </p:spPr>
      </p:pic>
      <p:grpSp>
        <p:nvGrpSpPr>
          <p:cNvPr id="261" name=""/>
          <p:cNvGrpSpPr/>
          <p:nvPr/>
        </p:nvGrpSpPr>
        <p:grpSpPr>
          <a:xfrm>
            <a:off x="2514600" y="2743200"/>
            <a:ext cx="1590840" cy="1133640"/>
            <a:chOff x="2514600" y="2743200"/>
            <a:chExt cx="1590840" cy="1133640"/>
          </a:xfrm>
        </p:grpSpPr>
        <p:pic>
          <p:nvPicPr>
            <p:cNvPr id="262" name="" descr=""/>
            <p:cNvPicPr/>
            <p:nvPr/>
          </p:nvPicPr>
          <p:blipFill>
            <a:blip r:embed="rId3"/>
            <a:stretch/>
          </p:blipFill>
          <p:spPr>
            <a:xfrm>
              <a:off x="2971800" y="2743200"/>
              <a:ext cx="1133640" cy="1133640"/>
            </a:xfrm>
            <a:prstGeom prst="rect">
              <a:avLst/>
            </a:prstGeom>
            <a:ln w="0">
              <a:noFill/>
            </a:ln>
          </p:spPr>
        </p:pic>
        <p:sp>
          <p:nvSpPr>
            <p:cNvPr id="263" name=""/>
            <p:cNvSpPr/>
            <p:nvPr/>
          </p:nvSpPr>
          <p:spPr>
            <a:xfrm>
              <a:off x="2514600" y="2743200"/>
              <a:ext cx="1362240" cy="1133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264" name="" descr=""/>
          <p:cNvPicPr/>
          <p:nvPr/>
        </p:nvPicPr>
        <p:blipFill>
          <a:blip r:embed="rId4"/>
          <a:stretch/>
        </p:blipFill>
        <p:spPr>
          <a:xfrm>
            <a:off x="685800" y="2972520"/>
            <a:ext cx="808920" cy="904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5" name="PlaceHolder 6"/>
          <p:cNvSpPr/>
          <p:nvPr/>
        </p:nvSpPr>
        <p:spPr>
          <a:xfrm>
            <a:off x="686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266" name="Grafik 1" descr=""/>
          <p:cNvPicPr/>
          <p:nvPr/>
        </p:nvPicPr>
        <p:blipFill>
          <a:blip r:embed="rId1"/>
          <a:stretch/>
        </p:blipFill>
        <p:spPr>
          <a:xfrm>
            <a:off x="64440" y="981360"/>
            <a:ext cx="4175640" cy="2919600"/>
          </a:xfrm>
          <a:prstGeom prst="rect">
            <a:avLst/>
          </a:prstGeom>
          <a:ln w="0">
            <a:noFill/>
          </a:ln>
        </p:spPr>
      </p:pic>
      <p:pic>
        <p:nvPicPr>
          <p:cNvPr id="267" name="Grafik 2" descr=""/>
          <p:cNvPicPr/>
          <p:nvPr/>
        </p:nvPicPr>
        <p:blipFill>
          <a:blip r:embed="rId2"/>
          <a:stretch/>
        </p:blipFill>
        <p:spPr>
          <a:xfrm>
            <a:off x="4505040" y="981360"/>
            <a:ext cx="4537440" cy="2919600"/>
          </a:xfrm>
          <a:prstGeom prst="rect">
            <a:avLst/>
          </a:prstGeom>
          <a:ln w="0">
            <a:noFill/>
          </a:ln>
        </p:spPr>
      </p:pic>
      <p:sp>
        <p:nvSpPr>
          <p:cNvPr id="268"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269" name="Textfeld 23"/>
          <p:cNvSpPr/>
          <p:nvPr/>
        </p:nvSpPr>
        <p:spPr>
          <a:xfrm>
            <a:off x="505440" y="4311720"/>
            <a:ext cx="603180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0" name="PlaceHolder 8"/>
          <p:cNvSpPr/>
          <p:nvPr/>
        </p:nvSpPr>
        <p:spPr>
          <a:xfrm>
            <a:off x="457200" y="685800"/>
            <a:ext cx="77569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71" name="" descr=""/>
          <p:cNvPicPr/>
          <p:nvPr/>
        </p:nvPicPr>
        <p:blipFill>
          <a:blip r:embed="rId1"/>
          <a:stretch/>
        </p:blipFill>
        <p:spPr>
          <a:xfrm>
            <a:off x="720" y="1042200"/>
            <a:ext cx="8902800" cy="3517560"/>
          </a:xfrm>
          <a:prstGeom prst="rect">
            <a:avLst/>
          </a:prstGeom>
          <a:ln w="0">
            <a:noFill/>
          </a:ln>
        </p:spPr>
      </p:pic>
      <p:sp>
        <p:nvSpPr>
          <p:cNvPr id="272" name=""/>
          <p:cNvSpPr/>
          <p:nvPr/>
        </p:nvSpPr>
        <p:spPr>
          <a:xfrm>
            <a:off x="457200" y="4572000"/>
            <a:ext cx="3186720" cy="1100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19080" y="457200"/>
            <a:ext cx="3403440" cy="903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74" name="" descr=""/>
          <p:cNvPicPr/>
          <p:nvPr/>
        </p:nvPicPr>
        <p:blipFill>
          <a:blip r:embed="rId1"/>
          <a:stretch/>
        </p:blipFill>
        <p:spPr>
          <a:xfrm>
            <a:off x="914400" y="1143000"/>
            <a:ext cx="2968560" cy="2508120"/>
          </a:xfrm>
          <a:prstGeom prst="rect">
            <a:avLst/>
          </a:prstGeom>
          <a:ln w="0">
            <a:noFill/>
          </a:ln>
        </p:spPr>
      </p:pic>
      <p:grpSp>
        <p:nvGrpSpPr>
          <p:cNvPr id="275" name=""/>
          <p:cNvGrpSpPr/>
          <p:nvPr/>
        </p:nvGrpSpPr>
        <p:grpSpPr>
          <a:xfrm>
            <a:off x="4800600" y="115560"/>
            <a:ext cx="3193920" cy="4678560"/>
            <a:chOff x="4800600" y="115560"/>
            <a:chExt cx="3193920" cy="4678560"/>
          </a:xfrm>
        </p:grpSpPr>
        <p:sp>
          <p:nvSpPr>
            <p:cNvPr id="276" name=""/>
            <p:cNvSpPr/>
            <p:nvPr/>
          </p:nvSpPr>
          <p:spPr>
            <a:xfrm>
              <a:off x="5257800" y="4515120"/>
              <a:ext cx="2732040" cy="279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77" name="" descr=""/>
            <p:cNvPicPr/>
            <p:nvPr/>
          </p:nvPicPr>
          <p:blipFill>
            <a:blip r:embed="rId2"/>
            <a:stretch/>
          </p:blipFill>
          <p:spPr>
            <a:xfrm>
              <a:off x="4800600" y="115560"/>
              <a:ext cx="3193920" cy="4155480"/>
            </a:xfrm>
            <a:prstGeom prst="rect">
              <a:avLst/>
            </a:prstGeom>
            <a:ln w="0">
              <a:noFill/>
            </a:ln>
          </p:spPr>
        </p:pic>
      </p:grpSp>
      <p:sp>
        <p:nvSpPr>
          <p:cNvPr id="278" name=""/>
          <p:cNvSpPr/>
          <p:nvPr/>
        </p:nvSpPr>
        <p:spPr>
          <a:xfrm>
            <a:off x="228600" y="4114800"/>
            <a:ext cx="41011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9" name="PlaceHolder 6"/>
          <p:cNvSpPr/>
          <p:nvPr/>
        </p:nvSpPr>
        <p:spPr>
          <a:xfrm>
            <a:off x="173160" y="57312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80" name="Textfeld 2"/>
          <p:cNvSpPr/>
          <p:nvPr/>
        </p:nvSpPr>
        <p:spPr>
          <a:xfrm>
            <a:off x="260280" y="1390320"/>
            <a:ext cx="295416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81" name="" descr=""/>
          <p:cNvPicPr/>
          <p:nvPr/>
        </p:nvPicPr>
        <p:blipFill>
          <a:blip r:embed="rId1"/>
          <a:stretch/>
        </p:blipFill>
        <p:spPr>
          <a:xfrm>
            <a:off x="3429000" y="573480"/>
            <a:ext cx="5475960" cy="41043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6172200" y="336960"/>
            <a:ext cx="2191320" cy="4455720"/>
          </a:xfrm>
          <a:prstGeom prst="rect">
            <a:avLst/>
          </a:prstGeom>
          <a:ln w="0">
            <a:noFill/>
          </a:ln>
        </p:spPr>
      </p:pic>
      <p:sp>
        <p:nvSpPr>
          <p:cNvPr id="283" name=""/>
          <p:cNvSpPr/>
          <p:nvPr/>
        </p:nvSpPr>
        <p:spPr>
          <a:xfrm>
            <a:off x="228600" y="281520"/>
            <a:ext cx="5710320" cy="3631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 name=""/>
          <p:cNvSpPr/>
          <p:nvPr/>
        </p:nvSpPr>
        <p:spPr>
          <a:xfrm>
            <a:off x="0" y="357480"/>
            <a:ext cx="6853320" cy="552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85" name="" descr=""/>
          <p:cNvPicPr/>
          <p:nvPr/>
        </p:nvPicPr>
        <p:blipFill>
          <a:blip r:embed="rId1"/>
          <a:stretch/>
        </p:blipFill>
        <p:spPr>
          <a:xfrm>
            <a:off x="0" y="1336320"/>
            <a:ext cx="6399000" cy="1402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11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1440" cy="3792960"/>
          </a:xfrm>
          <a:prstGeom prst="rect">
            <a:avLst/>
          </a:prstGeom>
          <a:ln w="0">
            <a:noFill/>
          </a:ln>
        </p:spPr>
      </p:pic>
      <p:sp>
        <p:nvSpPr>
          <p:cNvPr id="105" name="PlaceHolder 4"/>
          <p:cNvSpPr/>
          <p:nvPr/>
        </p:nvSpPr>
        <p:spPr>
          <a:xfrm>
            <a:off x="235800" y="228600"/>
            <a:ext cx="77569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4840" cy="3710880"/>
          </a:xfrm>
          <a:prstGeom prst="rect">
            <a:avLst/>
          </a:prstGeom>
          <a:ln w="0">
            <a:noFill/>
          </a:ln>
        </p:spPr>
      </p:pic>
      <p:sp>
        <p:nvSpPr>
          <p:cNvPr id="107" name=""/>
          <p:cNvSpPr/>
          <p:nvPr/>
        </p:nvSpPr>
        <p:spPr>
          <a:xfrm>
            <a:off x="914400" y="4844160"/>
            <a:ext cx="41011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6" name=""/>
          <p:cNvSpPr/>
          <p:nvPr/>
        </p:nvSpPr>
        <p:spPr>
          <a:xfrm>
            <a:off x="360" y="228960"/>
            <a:ext cx="7995960" cy="3881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 name="PlaceHolder 9"/>
          <p:cNvSpPr/>
          <p:nvPr/>
        </p:nvSpPr>
        <p:spPr>
          <a:xfrm>
            <a:off x="228600" y="36648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88" name=""/>
          <p:cNvSpPr/>
          <p:nvPr/>
        </p:nvSpPr>
        <p:spPr>
          <a:xfrm>
            <a:off x="228600" y="914400"/>
            <a:ext cx="4111920" cy="1055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89" name=""/>
          <p:cNvSpPr/>
          <p:nvPr/>
        </p:nvSpPr>
        <p:spPr>
          <a:xfrm>
            <a:off x="228600" y="2057400"/>
            <a:ext cx="3654720" cy="2708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90" name="" descr=""/>
          <p:cNvPicPr/>
          <p:nvPr/>
        </p:nvPicPr>
        <p:blipFill>
          <a:blip r:embed="rId1"/>
          <a:stretch/>
        </p:blipFill>
        <p:spPr>
          <a:xfrm>
            <a:off x="4856760" y="0"/>
            <a:ext cx="3594960" cy="47635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1" name="PlaceHolder 10"/>
          <p:cNvSpPr/>
          <p:nvPr/>
        </p:nvSpPr>
        <p:spPr>
          <a:xfrm>
            <a:off x="225000" y="504360"/>
            <a:ext cx="77540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92" name=""/>
          <p:cNvSpPr/>
          <p:nvPr/>
        </p:nvSpPr>
        <p:spPr>
          <a:xfrm>
            <a:off x="228600" y="914400"/>
            <a:ext cx="7998840" cy="367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Problem with the “Anelloviridae” test data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Some expected hits did not appear.</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Hepatitis B hits did not appear – problem for taubert dataset.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Reason: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Database in filter against host “contaminants” contains viral sequences falsely marked as hypothetical proteins of bacteria = get removed.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Solution: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Update Blast database.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Make filter 2 optional.</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299560" cy="3186720"/>
          </a:xfrm>
          <a:prstGeom prst="rect">
            <a:avLst/>
          </a:prstGeom>
          <a:ln w="0">
            <a:noFill/>
          </a:ln>
        </p:spPr>
      </p:pic>
      <p:sp>
        <p:nvSpPr>
          <p:cNvPr id="109" name="PlaceHolder 5"/>
          <p:cNvSpPr/>
          <p:nvPr/>
        </p:nvSpPr>
        <p:spPr>
          <a:xfrm>
            <a:off x="457200" y="685440"/>
            <a:ext cx="77569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2320" cy="778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0920" cy="2272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69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7480" cy="100656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0960" cy="1132200"/>
          </a:xfrm>
          <a:prstGeom prst="rect">
            <a:avLst/>
          </a:prstGeom>
          <a:ln w="0">
            <a:noFill/>
          </a:ln>
        </p:spPr>
      </p:pic>
      <p:sp>
        <p:nvSpPr>
          <p:cNvPr id="116" name=""/>
          <p:cNvSpPr/>
          <p:nvPr/>
        </p:nvSpPr>
        <p:spPr>
          <a:xfrm>
            <a:off x="4643280" y="2287080"/>
            <a:ext cx="1296360" cy="680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18200" cy="2311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10160" cy="2206080"/>
            <a:chOff x="1600200" y="2589480"/>
            <a:chExt cx="7310160" cy="2206080"/>
          </a:xfrm>
        </p:grpSpPr>
        <p:grpSp>
          <p:nvGrpSpPr>
            <p:cNvPr id="119" name=""/>
            <p:cNvGrpSpPr/>
            <p:nvPr/>
          </p:nvGrpSpPr>
          <p:grpSpPr>
            <a:xfrm>
              <a:off x="1600200" y="2589480"/>
              <a:ext cx="4561200" cy="1971720"/>
              <a:chOff x="1600200" y="2589480"/>
              <a:chExt cx="4561200" cy="197172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5800" y="2792520"/>
                  <a:ext cx="1038960" cy="40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3800" cy="903600"/>
                <a:chOff x="3657600" y="3657600"/>
                <a:chExt cx="2503800" cy="903600"/>
              </a:xfrm>
            </p:grpSpPr>
            <p:sp>
              <p:nvSpPr>
                <p:cNvPr id="124" name=""/>
                <p:cNvSpPr/>
                <p:nvPr/>
              </p:nvSpPr>
              <p:spPr>
                <a:xfrm>
                  <a:off x="3657600" y="3883320"/>
                  <a:ext cx="1132200" cy="44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3600" cy="903600"/>
                </a:xfrm>
                <a:prstGeom prst="rect">
                  <a:avLst/>
                </a:prstGeom>
                <a:ln w="0">
                  <a:noFill/>
                </a:ln>
              </p:spPr>
            </p:pic>
            <p:sp>
              <p:nvSpPr>
                <p:cNvPr id="126" name=""/>
                <p:cNvSpPr/>
                <p:nvPr/>
              </p:nvSpPr>
              <p:spPr>
                <a:xfrm>
                  <a:off x="5486400" y="3886200"/>
                  <a:ext cx="675000" cy="44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6760" cy="182376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4120" cy="653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5920" cy="2738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7400" cy="61272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8"/>
          <p:cNvSpPr/>
          <p:nvPr/>
        </p:nvSpPr>
        <p:spPr>
          <a:xfrm>
            <a:off x="0" y="228240"/>
            <a:ext cx="868464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33" name="" descr=""/>
          <p:cNvPicPr/>
          <p:nvPr/>
        </p:nvPicPr>
        <p:blipFill>
          <a:blip r:embed="rId1"/>
          <a:stretch/>
        </p:blipFill>
        <p:spPr>
          <a:xfrm>
            <a:off x="228600" y="482760"/>
            <a:ext cx="3426840" cy="4334400"/>
          </a:xfrm>
          <a:prstGeom prst="rect">
            <a:avLst/>
          </a:prstGeom>
          <a:ln w="0">
            <a:noFill/>
          </a:ln>
        </p:spPr>
      </p:pic>
      <p:grpSp>
        <p:nvGrpSpPr>
          <p:cNvPr id="134" name=""/>
          <p:cNvGrpSpPr/>
          <p:nvPr/>
        </p:nvGrpSpPr>
        <p:grpSpPr>
          <a:xfrm>
            <a:off x="4565880" y="0"/>
            <a:ext cx="3890160" cy="4798440"/>
            <a:chOff x="4565880" y="0"/>
            <a:chExt cx="3890160" cy="4798440"/>
          </a:xfrm>
        </p:grpSpPr>
        <p:pic>
          <p:nvPicPr>
            <p:cNvPr id="135" name="Grafik 7" descr=""/>
            <p:cNvPicPr/>
            <p:nvPr/>
          </p:nvPicPr>
          <p:blipFill>
            <a:blip r:embed="rId2"/>
            <a:stretch/>
          </p:blipFill>
          <p:spPr>
            <a:xfrm>
              <a:off x="4565880" y="0"/>
              <a:ext cx="3890160" cy="2283840"/>
            </a:xfrm>
            <a:prstGeom prst="rect">
              <a:avLst/>
            </a:prstGeom>
            <a:ln w="0">
              <a:noFill/>
            </a:ln>
          </p:spPr>
        </p:pic>
        <p:pic>
          <p:nvPicPr>
            <p:cNvPr id="136" name="Grafik 5" descr=""/>
            <p:cNvPicPr/>
            <p:nvPr/>
          </p:nvPicPr>
          <p:blipFill>
            <a:blip r:embed="rId3"/>
            <a:stretch/>
          </p:blipFill>
          <p:spPr>
            <a:xfrm>
              <a:off x="4572000" y="2298960"/>
              <a:ext cx="3884040" cy="249948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1022</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2024-10-28T19:03:32Z</dcterms:modified>
  <cp:revision>369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